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4"/>
  </p:notesMasterIdLst>
  <p:handoutMasterIdLst>
    <p:handoutMasterId r:id="rId5"/>
  </p:handoutMasterIdLst>
  <p:sldIdLst>
    <p:sldId id="258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20" d="100"/>
          <a:sy n="120" d="100"/>
        </p:scale>
        <p:origin x="-102" y="8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9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3E735-BF91-4312-B791-E02C86E8EB64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EF6B9-21BA-4F23-9CAC-47147AFFA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70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07983-037E-4770-8F0C-1430ED136D42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6E695-1FEC-489F-8D1B-295ED1FA9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6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er 8.5 x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319002" y="535236"/>
            <a:ext cx="5242220" cy="1806628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200" b="1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039565" y="2689705"/>
            <a:ext cx="2521657" cy="322599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Heading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039564" y="3020733"/>
            <a:ext cx="2521657" cy="3235606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1pPr>
            <a:lvl2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2pPr>
            <a:lvl3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3pPr>
            <a:lvl4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4pPr>
            <a:lvl5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5pPr>
            <a:lvl6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6pPr>
            <a:lvl7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7pPr>
            <a:lvl8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8pPr>
            <a:lvl9pPr marL="402336" indent="-182880">
              <a:lnSpc>
                <a:spcPct val="120000"/>
              </a:lnSpc>
              <a:spcBef>
                <a:spcPts val="1100"/>
              </a:spcBef>
              <a:defRPr sz="11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319002" y="2743200"/>
            <a:ext cx="2340864" cy="3513138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319002" y="6385715"/>
            <a:ext cx="2340864" cy="182354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800" b="1" i="1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caption here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319002" y="7024685"/>
            <a:ext cx="5242220" cy="322599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2600" cap="none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Event date and time</a:t>
            </a:r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319002" y="7378973"/>
            <a:ext cx="5242220" cy="322599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Event Address, City, ST  ZIP Code</a:t>
            </a:r>
          </a:p>
        </p:txBody>
      </p:sp>
      <p:sp>
        <p:nvSpPr>
          <p:cNvPr id="3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2356147" y="8907958"/>
            <a:ext cx="2452124" cy="122505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buNone/>
              <a:defRPr sz="1000" b="1" cap="all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2356147" y="9038256"/>
            <a:ext cx="2452124" cy="322599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850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Address, City, ST  ZIP CODE</a:t>
            </a:r>
          </a:p>
          <a:p>
            <a:pPr lvl="0"/>
            <a:r>
              <a:rPr lang="en-US" dirty="0"/>
              <a:t>Telephone | Email Address | Web Address</a:t>
            </a:r>
          </a:p>
        </p:txBody>
      </p:sp>
    </p:spTree>
    <p:extLst>
      <p:ext uri="{BB962C8B-B14F-4D97-AF65-F5344CB8AC3E}">
        <p14:creationId xmlns:p14="http://schemas.microsoft.com/office/powerpoint/2010/main" val="158221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9002" y="535236"/>
            <a:ext cx="5242219" cy="1806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Add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9565" y="2689705"/>
            <a:ext cx="2521657" cy="6085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529010"/>
            <a:ext cx="1748790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D3D48-5C63-4CD0-B9D2-B4D2F496D790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529010"/>
            <a:ext cx="2623185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529010"/>
            <a:ext cx="1748790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FAEA7-0C3C-4CCF-BA6B-669D79158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0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777240" rtl="0" eaLnBrk="1" latinLnBrk="0" hangingPunct="1">
        <a:lnSpc>
          <a:spcPct val="85000"/>
        </a:lnSpc>
        <a:spcBef>
          <a:spcPct val="0"/>
        </a:spcBef>
        <a:buNone/>
        <a:defRPr sz="5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10" y="2689702"/>
            <a:ext cx="5930601" cy="5930601"/>
          </a:xfrm>
        </p:spPr>
      </p:pic>
      <p:sp>
        <p:nvSpPr>
          <p:cNvPr id="12" name="Text Placeholder 67"/>
          <p:cNvSpPr>
            <a:spLocks noGrp="1"/>
          </p:cNvSpPr>
          <p:nvPr>
            <p:ph type="body" sz="quarter" idx="18"/>
          </p:nvPr>
        </p:nvSpPr>
        <p:spPr>
          <a:xfrm>
            <a:off x="2015908" y="8880662"/>
            <a:ext cx="4594424" cy="79093"/>
          </a:xfrm>
        </p:spPr>
        <p:txBody>
          <a:bodyPr/>
          <a:lstStyle/>
          <a:p>
            <a:r>
              <a:rPr lang="en-US" sz="1200" dirty="0">
                <a:solidFill>
                  <a:schemeClr val="tx2"/>
                </a:solidFill>
              </a:rPr>
              <a:t>Ausinheiler physical therapy &amp; personal Training</a:t>
            </a:r>
          </a:p>
        </p:txBody>
      </p:sp>
      <p:sp>
        <p:nvSpPr>
          <p:cNvPr id="13" name="Text Placeholder 68"/>
          <p:cNvSpPr>
            <a:spLocks noGrp="1"/>
          </p:cNvSpPr>
          <p:nvPr>
            <p:ph type="body" sz="quarter" idx="19"/>
          </p:nvPr>
        </p:nvSpPr>
        <p:spPr>
          <a:xfrm>
            <a:off x="2015908" y="9010960"/>
            <a:ext cx="4303005" cy="322599"/>
          </a:xfrm>
        </p:spPr>
        <p:txBody>
          <a:bodyPr/>
          <a:lstStyle/>
          <a:p>
            <a:pPr lvl="0"/>
            <a:r>
              <a:rPr lang="en-US" sz="1100" dirty="0"/>
              <a:t>26 Eastwood Ct, Oakland, CA 94611</a:t>
            </a:r>
          </a:p>
          <a:p>
            <a:pPr lvl="0"/>
            <a:r>
              <a:rPr lang="en-US" sz="1100" dirty="0"/>
              <a:t>510-842-7135 | bryan@Ausinheiler.com| posturemovementpain.com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3" t="1" r="23136" b="27424"/>
          <a:stretch/>
        </p:blipFill>
        <p:spPr>
          <a:xfrm>
            <a:off x="1412543" y="8776677"/>
            <a:ext cx="552735" cy="613813"/>
          </a:xfrm>
          <a:prstGeom prst="rect">
            <a:avLst/>
          </a:prstGeom>
        </p:spPr>
      </p:pic>
      <p:sp>
        <p:nvSpPr>
          <p:cNvPr id="15" name="Text Placeholder 36"/>
          <p:cNvSpPr>
            <a:spLocks noGrp="1"/>
          </p:cNvSpPr>
          <p:nvPr>
            <p:ph type="body" sz="quarter" idx="10"/>
          </p:nvPr>
        </p:nvSpPr>
        <p:spPr>
          <a:xfrm>
            <a:off x="1319002" y="1150357"/>
            <a:ext cx="5242220" cy="1447000"/>
          </a:xfrm>
        </p:spPr>
        <p:txBody>
          <a:bodyPr/>
          <a:lstStyle/>
          <a:p>
            <a:r>
              <a:rPr lang="en-US" dirty="0"/>
              <a:t>POPLITEAL ANKLE PNF</a:t>
            </a:r>
          </a:p>
        </p:txBody>
      </p:sp>
      <p:sp>
        <p:nvSpPr>
          <p:cNvPr id="16" name="Text Placeholder 63"/>
          <p:cNvSpPr>
            <a:spLocks noGrp="1"/>
          </p:cNvSpPr>
          <p:nvPr>
            <p:ph type="body" sz="quarter" idx="12"/>
          </p:nvPr>
        </p:nvSpPr>
        <p:spPr>
          <a:xfrm>
            <a:off x="1319001" y="698381"/>
            <a:ext cx="5242220" cy="322599"/>
          </a:xfrm>
        </p:spPr>
        <p:txBody>
          <a:bodyPr/>
          <a:lstStyle/>
          <a:p>
            <a:r>
              <a:rPr lang="en-US" b="1" dirty="0"/>
              <a:t>MOBILITY_POSTERIOR-CHAIN: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1305397" y="1058009"/>
            <a:ext cx="2752805" cy="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940110" y="2814248"/>
            <a:ext cx="2503019" cy="31731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03921"/>
      </p:ext>
    </p:extLst>
  </p:cSld>
  <p:clrMapOvr>
    <a:masterClrMapping/>
  </p:clrMapOvr>
</p:sld>
</file>

<file path=ppt/theme/theme1.xml><?xml version="1.0" encoding="utf-8"?>
<a:theme xmlns:a="http://schemas.openxmlformats.org/drawingml/2006/main" name="Small Business Flyer 8.5 x 11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mall_Business_Flyer.potx" id="{E3B9BB6E-6B41-4F6B-B126-BE4940328A8F}" vid="{12C4F8F5-73FD-4CE7-A213-5AA42A8B5441}"/>
    </a:ext>
  </a:extLst>
</a:theme>
</file>

<file path=ppt/theme/theme2.xml><?xml version="1.0" encoding="utf-8"?>
<a:theme xmlns:a="http://schemas.openxmlformats.org/drawingml/2006/main" name="Office Theme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087C23F-08D0-4E58-AD96-C8D4E590C3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Small business flyer (gold design)</Template>
  <TotalTime>0</TotalTime>
  <Words>24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Small Business Flyer 8.5 x 11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2016-11-04T05:44:47Z</dcterms:created>
  <dcterms:modified xsi:type="dcterms:W3CDTF">2016-11-04T21:03:41Z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TC038960299991</vt:lpwstr>
  </property>
</Properties>
</file>